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2" r:id="rId4"/>
    <p:sldId id="296" r:id="rId5"/>
    <p:sldId id="297" r:id="rId6"/>
    <p:sldId id="298" r:id="rId7"/>
    <p:sldId id="299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7" r:id="rId16"/>
    <p:sldId id="268" r:id="rId17"/>
    <p:sldId id="269" r:id="rId18"/>
    <p:sldId id="303" r:id="rId19"/>
    <p:sldId id="305" r:id="rId20"/>
    <p:sldId id="306" r:id="rId21"/>
    <p:sldId id="307" r:id="rId22"/>
    <p:sldId id="311" r:id="rId23"/>
    <p:sldId id="308" r:id="rId24"/>
    <p:sldId id="277" r:id="rId25"/>
    <p:sldId id="309" r:id="rId26"/>
    <p:sldId id="275" r:id="rId27"/>
    <p:sldId id="310" r:id="rId28"/>
  </p:sldIdLst>
  <p:sldSz cx="9144000" cy="6858000" type="screen4x3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6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2A7F8-5BCA-405A-86FE-2512A4DF5E07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E0E9C-0557-4338-B5FD-AF39DA778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E0E9C-0557-4338-B5FD-AF39DA7781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6419-5B4F-40D6-9611-B12F0574EBCF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CC3-80C1-47B5-B75C-97AB96E5C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6415302"/>
      </p:ext>
    </p:extLst>
  </p:cSld>
  <p:clrMapOvr>
    <a:masterClrMapping/>
  </p:clrMapOvr>
  <p:transition spd="slow" advClick="0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6419-5B4F-40D6-9611-B12F0574EBCF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CC3-80C1-47B5-B75C-97AB96E5C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0890336"/>
      </p:ext>
    </p:extLst>
  </p:cSld>
  <p:clrMapOvr>
    <a:masterClrMapping/>
  </p:clrMapOvr>
  <p:transition spd="slow" advClick="0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6419-5B4F-40D6-9611-B12F0574EBCF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CC3-80C1-47B5-B75C-97AB96E5C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4655259"/>
      </p:ext>
    </p:extLst>
  </p:cSld>
  <p:clrMapOvr>
    <a:masterClrMapping/>
  </p:clrMapOvr>
  <p:transition spd="slow" advClick="0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6419-5B4F-40D6-9611-B12F0574EBCF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CC3-80C1-47B5-B75C-97AB96E5C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61083"/>
      </p:ext>
    </p:extLst>
  </p:cSld>
  <p:clrMapOvr>
    <a:masterClrMapping/>
  </p:clrMapOvr>
  <p:transition spd="slow" advClick="0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6419-5B4F-40D6-9611-B12F0574EBCF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CC3-80C1-47B5-B75C-97AB96E5C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1724325"/>
      </p:ext>
    </p:extLst>
  </p:cSld>
  <p:clrMapOvr>
    <a:masterClrMapping/>
  </p:clrMapOvr>
  <p:transition spd="slow" advClick="0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6419-5B4F-40D6-9611-B12F0574EBCF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CC3-80C1-47B5-B75C-97AB96E5C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0919052"/>
      </p:ext>
    </p:extLst>
  </p:cSld>
  <p:clrMapOvr>
    <a:masterClrMapping/>
  </p:clrMapOvr>
  <p:transition spd="slow" advClick="0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6419-5B4F-40D6-9611-B12F0574EBCF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CC3-80C1-47B5-B75C-97AB96E5C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1467780"/>
      </p:ext>
    </p:extLst>
  </p:cSld>
  <p:clrMapOvr>
    <a:masterClrMapping/>
  </p:clrMapOvr>
  <p:transition spd="slow" advClick="0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6419-5B4F-40D6-9611-B12F0574EBCF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CC3-80C1-47B5-B75C-97AB96E5C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2832520"/>
      </p:ext>
    </p:extLst>
  </p:cSld>
  <p:clrMapOvr>
    <a:masterClrMapping/>
  </p:clrMapOvr>
  <p:transition spd="slow" advClick="0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6419-5B4F-40D6-9611-B12F0574EBCF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CC3-80C1-47B5-B75C-97AB96E5C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2419491"/>
      </p:ext>
    </p:extLst>
  </p:cSld>
  <p:clrMapOvr>
    <a:masterClrMapping/>
  </p:clrMapOvr>
  <p:transition spd="slow" advClick="0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6419-5B4F-40D6-9611-B12F0574EBCF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CC3-80C1-47B5-B75C-97AB96E5C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7557996"/>
      </p:ext>
    </p:extLst>
  </p:cSld>
  <p:clrMapOvr>
    <a:masterClrMapping/>
  </p:clrMapOvr>
  <p:transition spd="slow" advClick="0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6419-5B4F-40D6-9611-B12F0574EBCF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CC3-80C1-47B5-B75C-97AB96E5C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5321252"/>
      </p:ext>
    </p:extLst>
  </p:cSld>
  <p:clrMapOvr>
    <a:masterClrMapping/>
  </p:clrMapOvr>
  <p:transition spd="slow" advClick="0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6419-5B4F-40D6-9611-B12F0574EBCF}" type="datetimeFigureOut">
              <a:rPr lang="en-US" smtClean="0"/>
              <a:pPr/>
              <a:t>6/23/2013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C3CC3-80C1-47B5-B75C-97AB96E5CD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1072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ohn%20Holliger\Music\Bonnie%20Rideout\Scottish%20Reflections\Scottish%20Reflections%2001%20MacDonald%20of%20the%20Isles%20Set.wma" TargetMode="External"/><Relationship Id="rId6" Type="http://schemas.openxmlformats.org/officeDocument/2006/relationships/image" Target="../media/image2.png"/><Relationship Id="rId5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ohn%20Holliger\Music\Bonnie%20Rideout\Scottish%20Reflections\Scottish%20Reflections%2009%20Highland%20Laddie.wma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ohn%20Holliger\Music\Bonnie%20Rideout\Scottish%20Reflections\Scottish%20Reflections%2010%20Highland%20Laddie%20%5bVariations%5d.wma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ohn%20Holliger\Music\Bonnie%20Rideout\Scottish%20Reflections\Scottish%20Reflections%2010%20Highland%20Laddie%20%5bVariations%5d.wma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ohn%20Holliger\Music\Phil%20Coulter\Lake%20of%20Shadows\Lake%20of%20Shadows%2003%20Farewell%20to%20Inishowen.wma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1"/>
            <a:ext cx="3352800" cy="6172199"/>
          </a:xfrm>
        </p:spPr>
        <p:txBody>
          <a:bodyPr>
            <a:normAutofit/>
          </a:bodyPr>
          <a:lstStyle/>
          <a:p>
            <a:r>
              <a:rPr lang="en-US" dirty="0" smtClean="0"/>
              <a:t>Little </a:t>
            </a:r>
            <a:r>
              <a:rPr lang="en-US" dirty="0" smtClean="0"/>
              <a:t> Nudges </a:t>
            </a:r>
            <a:r>
              <a:rPr lang="en-US" dirty="0" smtClean="0"/>
              <a:t>from our Inward Teacher about Beauty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"/>
            <a:ext cx="4584700" cy="6350000"/>
          </a:xfrm>
          <a:prstGeom prst="rect">
            <a:avLst/>
          </a:prstGeom>
        </p:spPr>
      </p:pic>
      <p:pic>
        <p:nvPicPr>
          <p:cNvPr id="8" name="Scottish Reflections 01 MacDonald of the Isles Set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4750036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6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With swift, sheer grace </a:t>
            </a:r>
          </a:p>
          <a:p>
            <a:pPr>
              <a:buNone/>
            </a:pPr>
            <a:r>
              <a:rPr lang="en-US" dirty="0" smtClean="0"/>
              <a:t>Beauty is like a divine breath </a:t>
            </a:r>
          </a:p>
          <a:p>
            <a:pPr>
              <a:buNone/>
            </a:pPr>
            <a:r>
              <a:rPr lang="en-US" dirty="0" smtClean="0"/>
              <a:t>that blows the heart open.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[ O’Donohue 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03" t="3617" r="14877" b="4309"/>
          <a:stretch/>
        </p:blipFill>
        <p:spPr>
          <a:xfrm>
            <a:off x="3572759" y="2149311"/>
            <a:ext cx="4788816" cy="4279769"/>
          </a:xfrm>
          <a:prstGeom prst="rect">
            <a:avLst/>
          </a:prstGeom>
        </p:spPr>
      </p:pic>
      <p:pic>
        <p:nvPicPr>
          <p:cNvPr id="5" name="Scottish Reflections 09 Highland Laddie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2232272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audio>
              <p:cMediaNode vol="48000" numSld="34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3058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liveliness of Beauty is </a:t>
            </a:r>
          </a:p>
          <a:p>
            <a:pPr>
              <a:buNone/>
            </a:pPr>
            <a:r>
              <a:rPr lang="en-US" dirty="0" smtClean="0"/>
              <a:t>so fulfilling, </a:t>
            </a:r>
            <a:endParaRPr lang="en-US" dirty="0"/>
          </a:p>
          <a:p>
            <a:pPr>
              <a:buNone/>
            </a:pPr>
            <a:r>
              <a:rPr lang="en-US" dirty="0" smtClean="0"/>
              <a:t>we simply enjoy it.                              </a:t>
            </a:r>
            <a:r>
              <a:rPr lang="en-US" sz="1800" dirty="0" smtClean="0"/>
              <a:t>[ O’Donohue ]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55" t="9254" r="7710"/>
          <a:stretch/>
        </p:blipFill>
        <p:spPr>
          <a:xfrm>
            <a:off x="2485113" y="2057400"/>
            <a:ext cx="6518367" cy="4724400"/>
          </a:xfrm>
          <a:prstGeom prst="rect">
            <a:avLst/>
          </a:prstGeom>
        </p:spPr>
      </p:pic>
      <p:pic>
        <p:nvPicPr>
          <p:cNvPr id="5" name="Scottish Reflections 10 Highland Laddie [Variations]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7815397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It never occurs to us </a:t>
            </a:r>
          </a:p>
          <a:p>
            <a:pPr>
              <a:buNone/>
            </a:pPr>
            <a:r>
              <a:rPr lang="en-US" dirty="0" smtClean="0"/>
              <a:t>to ask </a:t>
            </a:r>
          </a:p>
          <a:p>
            <a:pPr>
              <a:buNone/>
            </a:pPr>
            <a:r>
              <a:rPr lang="en-US" dirty="0" smtClean="0"/>
              <a:t>what purpose </a:t>
            </a:r>
          </a:p>
          <a:p>
            <a:pPr>
              <a:buNone/>
            </a:pPr>
            <a:r>
              <a:rPr lang="en-US" dirty="0" smtClean="0"/>
              <a:t>Beauty serves.                            </a:t>
            </a:r>
            <a:r>
              <a:rPr lang="en-US" sz="1800" dirty="0" smtClean="0"/>
              <a:t>[O’Donohue ]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239"/>
          <a:stretch/>
        </p:blipFill>
        <p:spPr>
          <a:xfrm>
            <a:off x="609600" y="3241964"/>
            <a:ext cx="7721752" cy="3342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2768905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3339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When we affirm another’s beauty, </a:t>
            </a:r>
          </a:p>
          <a:p>
            <a:pPr>
              <a:buNone/>
            </a:pPr>
            <a:r>
              <a:rPr lang="en-US" dirty="0" smtClean="0"/>
              <a:t>we affirm something that cannot be owned </a:t>
            </a:r>
          </a:p>
          <a:p>
            <a:pPr>
              <a:buNone/>
            </a:pPr>
            <a:r>
              <a:rPr lang="en-US" dirty="0" smtClean="0"/>
              <a:t>or drawn into the grid of small-mindedness </a:t>
            </a:r>
          </a:p>
          <a:p>
            <a:pPr>
              <a:buNone/>
            </a:pPr>
            <a:r>
              <a:rPr lang="en-US" dirty="0" smtClean="0"/>
              <a:t>or emotional need.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                            [ O’Donohue ]</a:t>
            </a:r>
            <a:endParaRPr lang="en-US" sz="1800" dirty="0"/>
          </a:p>
        </p:txBody>
      </p:sp>
      <p:pic>
        <p:nvPicPr>
          <p:cNvPr id="7" name="Picture 6" descr="Renovation proofs.jpg"/>
          <p:cNvPicPr>
            <a:picLocks noChangeAspect="1"/>
          </p:cNvPicPr>
          <p:nvPr/>
        </p:nvPicPr>
        <p:blipFill>
          <a:blip r:embed="rId3" cstate="print"/>
          <a:srcRect l="2500" t="43080" r="3333" b="7324"/>
          <a:stretch>
            <a:fillRect/>
          </a:stretch>
        </p:blipFill>
        <p:spPr>
          <a:xfrm>
            <a:off x="228600" y="3429000"/>
            <a:ext cx="8610600" cy="3276600"/>
          </a:xfrm>
          <a:prstGeom prst="rect">
            <a:avLst/>
          </a:prstGeom>
        </p:spPr>
      </p:pic>
      <p:pic>
        <p:nvPicPr>
          <p:cNvPr id="8" name="Scottish Reflections 10 Highland Laddie [Variations]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7440358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audio>
              <p:cMediaNode numSld="34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5181600" cy="54101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There is a profound nobility </a:t>
            </a:r>
          </a:p>
          <a:p>
            <a:pPr>
              <a:buNone/>
            </a:pPr>
            <a:r>
              <a:rPr lang="en-US" dirty="0" smtClean="0"/>
              <a:t>in beauty that can</a:t>
            </a:r>
          </a:p>
          <a:p>
            <a:pPr>
              <a:buNone/>
            </a:pPr>
            <a:r>
              <a:rPr lang="en-US" dirty="0" smtClean="0"/>
              <a:t> elevate life.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[ O’Donohue ]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00200"/>
            <a:ext cx="4296728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701542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1"/>
            <a:ext cx="8991600" cy="1981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Nature is full </a:t>
            </a:r>
          </a:p>
          <a:p>
            <a:pPr>
              <a:buNone/>
            </a:pPr>
            <a:r>
              <a:rPr lang="en-US" dirty="0" smtClean="0"/>
              <a:t>of hidden geometry and harmony,</a:t>
            </a:r>
          </a:p>
          <a:p>
            <a:pPr>
              <a:buNone/>
            </a:pPr>
            <a:r>
              <a:rPr lang="en-US" dirty="0" smtClean="0"/>
              <a:t> as is the human mind.                          [</a:t>
            </a:r>
            <a:r>
              <a:rPr lang="en-US" sz="1800" dirty="0" smtClean="0"/>
              <a:t> O’Donohue ]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8400"/>
            <a:ext cx="5943600" cy="3997071"/>
          </a:xfrm>
          <a:prstGeom prst="rect">
            <a:avLst/>
          </a:prstGeom>
        </p:spPr>
      </p:pic>
      <p:pic>
        <p:nvPicPr>
          <p:cNvPr id="4" name="Lake of Shadows 03 Farewell to Inishowen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8439714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72390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smile can completely transform a face.</a:t>
            </a:r>
          </a:p>
          <a:p>
            <a:pPr>
              <a:buNone/>
            </a:pPr>
            <a:r>
              <a:rPr lang="en-US" dirty="0" smtClean="0"/>
              <a:t>Ultimately, it is the soul </a:t>
            </a:r>
          </a:p>
          <a:p>
            <a:pPr>
              <a:buNone/>
            </a:pPr>
            <a:r>
              <a:rPr lang="en-US" dirty="0" smtClean="0"/>
              <a:t>that makes the face beautiful.  </a:t>
            </a:r>
          </a:p>
          <a:p>
            <a:pPr>
              <a:buNone/>
            </a:pPr>
            <a:r>
              <a:rPr lang="en-US" dirty="0" smtClean="0"/>
              <a:t>Each face is its own landscape.    </a:t>
            </a:r>
            <a:r>
              <a:rPr lang="en-US" sz="1900" dirty="0" smtClean="0"/>
              <a:t>[ O’Donohue ]</a:t>
            </a:r>
            <a:endParaRPr lang="en-US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124200"/>
            <a:ext cx="5257800" cy="3503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4143326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2438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We feel beautiful when we are loved, and </a:t>
            </a:r>
          </a:p>
          <a:p>
            <a:pPr>
              <a:buNone/>
            </a:pPr>
            <a:r>
              <a:rPr lang="en-US" dirty="0" smtClean="0"/>
              <a:t>to evoke an awareness of beauty in another </a:t>
            </a:r>
          </a:p>
          <a:p>
            <a:pPr>
              <a:buNone/>
            </a:pPr>
            <a:r>
              <a:rPr lang="en-US" dirty="0" smtClean="0"/>
              <a:t>is to give them a precious gift </a:t>
            </a:r>
          </a:p>
          <a:p>
            <a:pPr>
              <a:buNone/>
            </a:pPr>
            <a:r>
              <a:rPr lang="en-US" dirty="0" smtClean="0"/>
              <a:t>they will never lose</a:t>
            </a:r>
            <a:r>
              <a:rPr lang="en-US" sz="1800" dirty="0" smtClean="0"/>
              <a:t>.                                                     [ O’Donohue ]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3200"/>
            <a:ext cx="5257800" cy="3829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543504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Beauty is a free spirit.      </a:t>
            </a:r>
            <a:r>
              <a:rPr lang="en-US" sz="1800" dirty="0" smtClean="0"/>
              <a:t>[O’Donohue ]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49" t="15353" r="12221" b="13636"/>
          <a:stretch/>
        </p:blipFill>
        <p:spPr>
          <a:xfrm>
            <a:off x="1828800" y="1295400"/>
            <a:ext cx="5227782" cy="4869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6998766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 Who are our </a:t>
            </a:r>
            <a:r>
              <a:rPr lang="en-US" sz="3600" u="sng" dirty="0" smtClean="0"/>
              <a:t>Companions</a:t>
            </a:r>
            <a:r>
              <a:rPr lang="en-US" sz="3600" dirty="0" smtClean="0"/>
              <a:t> of Beauty?</a:t>
            </a:r>
          </a:p>
          <a:p>
            <a:pPr lvl="1">
              <a:buNone/>
            </a:pPr>
            <a:r>
              <a:rPr lang="en-US" sz="3600" dirty="0" smtClean="0"/>
              <a:t>	our kindred spirits</a:t>
            </a:r>
          </a:p>
          <a:p>
            <a:pPr lvl="1">
              <a:buNone/>
            </a:pPr>
            <a:r>
              <a:rPr lang="en-US" sz="3600" dirty="0" smtClean="0"/>
              <a:t>	poets, painters, &amp; stichers,</a:t>
            </a:r>
          </a:p>
          <a:p>
            <a:pPr lvl="1">
              <a:buNone/>
            </a:pPr>
            <a:r>
              <a:rPr lang="en-US" sz="3600" dirty="0" smtClean="0"/>
              <a:t>	composers and potters,</a:t>
            </a:r>
          </a:p>
          <a:p>
            <a:pPr lvl="1">
              <a:buNone/>
            </a:pPr>
            <a:r>
              <a:rPr lang="en-US" sz="3600" dirty="0" smtClean="0"/>
              <a:t>	musicians and writers,</a:t>
            </a:r>
          </a:p>
          <a:p>
            <a:pPr lvl="1">
              <a:buNone/>
            </a:pPr>
            <a:r>
              <a:rPr lang="en-US" sz="3600" dirty="0" smtClean="0"/>
              <a:t>	those who take walks with us to see Beauty,</a:t>
            </a:r>
          </a:p>
          <a:p>
            <a:pPr marL="914400" lvl="2" indent="0">
              <a:buNone/>
            </a:pPr>
            <a:endParaRPr lang="en-US" sz="3600" dirty="0" smtClean="0"/>
          </a:p>
          <a:p>
            <a:pPr marL="914400" lvl="2" indent="0">
              <a:buNone/>
            </a:pPr>
            <a:r>
              <a:rPr lang="en-US" sz="3600" dirty="0" smtClean="0"/>
              <a:t>Who are our close </a:t>
            </a:r>
            <a:r>
              <a:rPr lang="en-US" sz="3600" u="sng" dirty="0" smtClean="0"/>
              <a:t>Companions</a:t>
            </a:r>
            <a:r>
              <a:rPr lang="en-US" sz="3600" dirty="0" smtClean="0"/>
              <a:t> of Beauty who journey with us…  ?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941641178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Beauty is a free spirit.</a:t>
            </a:r>
          </a:p>
          <a:p>
            <a:pPr marL="0" indent="0" algn="ctr">
              <a:buNone/>
            </a:pPr>
            <a:r>
              <a:rPr lang="en-US" sz="4400" dirty="0" smtClean="0"/>
              <a:t>                                        </a:t>
            </a:r>
            <a:r>
              <a:rPr lang="en-US" sz="1800" dirty="0" smtClean="0"/>
              <a:t>[ John O’Donohue 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89" t="10023" r="6510" b="10371"/>
          <a:stretch/>
        </p:blipFill>
        <p:spPr>
          <a:xfrm>
            <a:off x="914400" y="2133600"/>
            <a:ext cx="4355798" cy="4458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364238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9154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What are our </a:t>
            </a:r>
            <a:r>
              <a:rPr lang="en-US" sz="3600" u="sng" dirty="0" smtClean="0"/>
              <a:t>Places</a:t>
            </a:r>
            <a:r>
              <a:rPr lang="en-US" sz="3600" dirty="0" smtClean="0"/>
              <a:t> of Beauty?</a:t>
            </a:r>
          </a:p>
          <a:p>
            <a:endParaRPr lang="en-US" sz="3600" dirty="0"/>
          </a:p>
          <a:p>
            <a:pPr>
              <a:buNone/>
            </a:pPr>
            <a:r>
              <a:rPr lang="en-US" sz="3600" dirty="0" smtClean="0"/>
              <a:t>where we sense a Presence as no where else?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u="sng" dirty="0" smtClean="0"/>
              <a:t>Places</a:t>
            </a:r>
            <a:r>
              <a:rPr lang="en-US" sz="3600" dirty="0" smtClean="0"/>
              <a:t> of Stillness, </a:t>
            </a:r>
            <a:r>
              <a:rPr lang="en-US" sz="3600" dirty="0" smtClean="0"/>
              <a:t> </a:t>
            </a:r>
            <a:r>
              <a:rPr lang="en-US" sz="3600" dirty="0" smtClean="0"/>
              <a:t>of home,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Where we go for healing,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To find ourselves again… 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19305515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686800" cy="6629400"/>
          </a:xfrm>
        </p:spPr>
        <p:txBody>
          <a:bodyPr>
            <a:no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</a:t>
            </a:r>
            <a:r>
              <a:rPr lang="en-US" dirty="0" smtClean="0"/>
              <a:t>are our </a:t>
            </a:r>
            <a:r>
              <a:rPr lang="en-US" u="sng" dirty="0" smtClean="0"/>
              <a:t>Doorways</a:t>
            </a:r>
            <a:r>
              <a:rPr lang="en-US" dirty="0" smtClean="0"/>
              <a:t> into  Beauty  </a:t>
            </a:r>
          </a:p>
          <a:p>
            <a:pPr>
              <a:buNone/>
            </a:pPr>
            <a:r>
              <a:rPr lang="en-US" dirty="0" smtClean="0"/>
              <a:t>        			 we have not entered?</a:t>
            </a:r>
          </a:p>
          <a:p>
            <a:pPr>
              <a:buNone/>
            </a:pPr>
            <a:r>
              <a:rPr lang="en-US" dirty="0" smtClean="0"/>
              <a:t>Beauty we have not experienced because </a:t>
            </a:r>
          </a:p>
          <a:p>
            <a:pPr>
              <a:buNone/>
            </a:pPr>
            <a:r>
              <a:rPr lang="en-US" dirty="0" smtClean="0"/>
              <a:t>	we have not </a:t>
            </a:r>
            <a:r>
              <a:rPr lang="en-US" u="sng" dirty="0" smtClean="0"/>
              <a:t>risked</a:t>
            </a:r>
            <a:r>
              <a:rPr lang="en-US" dirty="0" smtClean="0"/>
              <a:t> going through that door,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987068993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Could the obstacles to that door which we created become stepping stones</a:t>
            </a:r>
            <a:r>
              <a:rPr lang="en-US" dirty="0" smtClean="0"/>
              <a:t>, so now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we take </a:t>
            </a:r>
            <a:r>
              <a:rPr lang="en-US" dirty="0" smtClean="0"/>
              <a:t>our </a:t>
            </a:r>
            <a:r>
              <a:rPr lang="en-US" dirty="0" smtClean="0"/>
              <a:t>companions of </a:t>
            </a:r>
            <a:r>
              <a:rPr lang="en-US" dirty="0" smtClean="0"/>
              <a:t>Beauty with us?</a:t>
            </a:r>
            <a:endParaRPr lang="en-US" dirty="0" smtClean="0"/>
          </a:p>
          <a:p>
            <a:pPr>
              <a:buNone/>
            </a:pPr>
            <a:r>
              <a:rPr lang="en-US" sz="2800" dirty="0" smtClean="0"/>
              <a:t>                     ( We ask, would you come with me</a:t>
            </a:r>
            <a:r>
              <a:rPr lang="en-US" sz="2800" dirty="0" smtClean="0"/>
              <a:t>?)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Beauty is waiting for us on the other side…</a:t>
            </a:r>
          </a:p>
          <a:p>
            <a:pPr lvl="1">
              <a:buNone/>
            </a:pPr>
            <a:r>
              <a:rPr lang="en-US" sz="3200" dirty="0" smtClean="0"/>
              <a:t>Beauty is waiting for our arrival…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 advTm="25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Who are our </a:t>
            </a:r>
            <a:r>
              <a:rPr lang="en-US" u="sng" dirty="0" smtClean="0"/>
              <a:t>Companions</a:t>
            </a:r>
            <a:r>
              <a:rPr lang="en-US" dirty="0" smtClean="0"/>
              <a:t> of Beauty?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Our  P</a:t>
            </a:r>
            <a:r>
              <a:rPr lang="en-US" u="sng" dirty="0" smtClean="0"/>
              <a:t>laces</a:t>
            </a:r>
            <a:r>
              <a:rPr lang="en-US" dirty="0" smtClean="0"/>
              <a:t> of Beauty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  The </a:t>
            </a:r>
            <a:r>
              <a:rPr lang="en-US" u="sng" dirty="0" smtClean="0"/>
              <a:t>Doorways</a:t>
            </a:r>
            <a:r>
              <a:rPr lang="en-US" dirty="0" smtClean="0"/>
              <a:t>  we have not 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dirty="0" smtClean="0"/>
              <a:t>                 w</a:t>
            </a:r>
            <a:r>
              <a:rPr lang="en-US" sz="3200" dirty="0" smtClean="0"/>
              <a:t>alked through, into new Beauty?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271107639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55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In what you have just experienced,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200" dirty="0" smtClean="0"/>
              <a:t>What will you take home with you,</a:t>
            </a:r>
          </a:p>
          <a:p>
            <a:pPr lvl="2">
              <a:buNone/>
            </a:pPr>
            <a:r>
              <a:rPr lang="en-US" sz="3200" dirty="0" smtClean="0"/>
              <a:t>To noodle on, ruminate and chew on,</a:t>
            </a:r>
          </a:p>
          <a:p>
            <a:pPr lvl="2">
              <a:buNone/>
            </a:pPr>
            <a:r>
              <a:rPr lang="en-US" sz="3200" dirty="0" smtClean="0"/>
              <a:t>Maybe take a walk to look for Beauty</a:t>
            </a:r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r>
              <a:rPr lang="en-US" sz="3200" dirty="0" smtClean="0"/>
              <a:t>Maybe just sit quietly for 5 minutes  and  absorb  a poem,  a little music, </a:t>
            </a:r>
          </a:p>
          <a:p>
            <a:pPr lvl="2">
              <a:buNone/>
            </a:pPr>
            <a:r>
              <a:rPr lang="en-US" sz="3200" dirty="0" smtClean="0"/>
              <a:t>   the view through your window?</a:t>
            </a:r>
          </a:p>
        </p:txBody>
      </p:sp>
    </p:spTree>
    <p:extLst>
      <p:ext uri="{BB962C8B-B14F-4D97-AF65-F5344CB8AC3E}">
        <p14:creationId xmlns="" xmlns:p14="http://schemas.microsoft.com/office/powerpoint/2010/main" val="1676182845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Beauty is a free spirit.</a:t>
            </a:r>
          </a:p>
          <a:p>
            <a:pPr marL="0" indent="0" algn="ctr">
              <a:buNone/>
            </a:pPr>
            <a:r>
              <a:rPr lang="en-US" sz="1800" dirty="0" smtClean="0"/>
              <a:t>                                                                                                              [ O’Donohue  ]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49" t="15353" r="12221" b="13636"/>
          <a:stretch/>
        </p:blipFill>
        <p:spPr>
          <a:xfrm>
            <a:off x="1828800" y="1295400"/>
            <a:ext cx="5227782" cy="4869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8439693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Sources:</a:t>
            </a:r>
          </a:p>
          <a:p>
            <a:pPr>
              <a:buNone/>
            </a:pPr>
            <a:r>
              <a:rPr lang="en-US" dirty="0" smtClean="0"/>
              <a:t>Photography &amp; editing by John Holliger</a:t>
            </a:r>
          </a:p>
          <a:p>
            <a:pPr>
              <a:buNone/>
            </a:pPr>
            <a:r>
              <a:rPr lang="en-US" u="sng" dirty="0" smtClean="0"/>
              <a:t>Divine </a:t>
            </a:r>
            <a:r>
              <a:rPr lang="en-US" u="sng" dirty="0" smtClean="0"/>
              <a:t>Beauty</a:t>
            </a:r>
            <a:r>
              <a:rPr lang="en-US" dirty="0" smtClean="0"/>
              <a:t>, by John O’Donohue</a:t>
            </a:r>
          </a:p>
          <a:p>
            <a:pPr>
              <a:buNone/>
            </a:pPr>
            <a:r>
              <a:rPr lang="en-US" dirty="0" smtClean="0"/>
              <a:t>Music:  “Scottish Reflections,” Bonnie Ryder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5514307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 advClick="0" advTm="19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sz="5200" dirty="0" smtClean="0"/>
              <a:t>   The media generate relentless images of mediocrity and ugliness in talk shows…  And so we gain a clear view of how much ugliness we endure and allow…</a:t>
            </a:r>
          </a:p>
          <a:p>
            <a:pPr>
              <a:buNone/>
            </a:pPr>
            <a:r>
              <a:rPr lang="en-US" dirty="0" smtClean="0"/>
              <a:t>                                                      </a:t>
            </a:r>
            <a:endParaRPr lang="en-US" sz="1900" dirty="0" smtClean="0"/>
          </a:p>
          <a:p>
            <a:pPr>
              <a:buNone/>
            </a:pPr>
            <a:r>
              <a:rPr lang="en-US" sz="1900" dirty="0" smtClean="0"/>
              <a:t>                                                                 [ O’Donohue 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4927470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1142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But Beauty is a free spirit</a:t>
            </a:r>
            <a:r>
              <a:rPr lang="en-US" sz="1900" dirty="0" smtClean="0"/>
              <a:t>.      [ O’Donohue ]</a:t>
            </a:r>
          </a:p>
          <a:p>
            <a:pPr marL="0" indent="0" algn="ctr">
              <a:buNone/>
            </a:pPr>
            <a:endParaRPr lang="en-US" sz="4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08" t="12390" r="11333" b="10438"/>
          <a:stretch/>
        </p:blipFill>
        <p:spPr>
          <a:xfrm>
            <a:off x="2590799" y="1295400"/>
            <a:ext cx="4082473" cy="5292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329185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4400" dirty="0" smtClean="0"/>
              <a:t>The media are becoming the global mirror and these shows tend to enshrine the ugly as the normal standard. 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						</a:t>
            </a:r>
            <a:r>
              <a:rPr lang="en-US" dirty="0" smtClean="0"/>
              <a:t> [ O’Donohue ]</a:t>
            </a:r>
          </a:p>
        </p:txBody>
      </p:sp>
    </p:spTree>
    <p:extLst>
      <p:ext uri="{BB962C8B-B14F-4D97-AF65-F5344CB8AC3E}">
        <p14:creationId xmlns="" xmlns:p14="http://schemas.microsoft.com/office/powerpoint/2010/main" val="1911130349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2590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But Beauty is a free spirit.</a:t>
            </a:r>
          </a:p>
          <a:p>
            <a:pPr marL="0" indent="0" algn="ctr">
              <a:buNone/>
            </a:pPr>
            <a:r>
              <a:rPr lang="en-US" sz="4400" dirty="0" smtClean="0"/>
              <a:t>                                              </a:t>
            </a:r>
            <a:r>
              <a:rPr lang="en-US" sz="1800" dirty="0" smtClean="0"/>
              <a:t>[ O’Donohue 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46" y="1041400"/>
            <a:ext cx="3978554" cy="581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7397215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04800"/>
            <a:ext cx="4572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Beauty is mostly forgotten </a:t>
            </a:r>
          </a:p>
          <a:p>
            <a:r>
              <a:rPr lang="en-US" sz="3200" dirty="0" smtClean="0"/>
              <a:t>and made to seem </a:t>
            </a:r>
          </a:p>
          <a:p>
            <a:r>
              <a:rPr lang="en-US" sz="3200" dirty="0" smtClean="0"/>
              <a:t>naïve and  romantic.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[ O’Donohue ]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"/>
            <a:ext cx="4152900" cy="635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2869919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4876800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But Beauty is a free spirit.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She enables us to go with, </a:t>
            </a:r>
          </a:p>
          <a:p>
            <a:pPr>
              <a:buNone/>
            </a:pPr>
            <a:r>
              <a:rPr lang="en-US" dirty="0" smtClean="0"/>
              <a:t>rather than against </a:t>
            </a:r>
          </a:p>
          <a:p>
            <a:pPr>
              <a:buNone/>
            </a:pPr>
            <a:r>
              <a:rPr lang="en-US" dirty="0" smtClean="0"/>
              <a:t>the deepest tendencies</a:t>
            </a:r>
          </a:p>
          <a:p>
            <a:pPr>
              <a:buNone/>
            </a:pPr>
            <a:r>
              <a:rPr lang="en-US" dirty="0" smtClean="0"/>
              <a:t> of the Cosmos.</a:t>
            </a:r>
          </a:p>
          <a:p>
            <a:pPr>
              <a:buNone/>
            </a:pPr>
            <a:r>
              <a:rPr lang="en-US" sz="1800" dirty="0" smtClean="0"/>
              <a:t>                                 [ O’Donohue ]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41" t="3781" r="12878" b="6824"/>
          <a:stretch/>
        </p:blipFill>
        <p:spPr>
          <a:xfrm rot="2841803">
            <a:off x="4738528" y="718958"/>
            <a:ext cx="3408429" cy="56765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6449772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121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wonder of Beauty </a:t>
            </a:r>
          </a:p>
          <a:p>
            <a:pPr>
              <a:buNone/>
            </a:pPr>
            <a:r>
              <a:rPr lang="en-US" dirty="0" smtClean="0"/>
              <a:t>is her ability to surprise us.                   </a:t>
            </a:r>
            <a:r>
              <a:rPr lang="en-US" sz="1800" dirty="0" smtClean="0"/>
              <a:t>[ O’Donohue ]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55" t="3052" r="10076" b="-3052"/>
          <a:stretch/>
        </p:blipFill>
        <p:spPr>
          <a:xfrm rot="16200000">
            <a:off x="3870118" y="1463882"/>
            <a:ext cx="4906655" cy="5484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5563513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557</Words>
  <Application>Microsoft Office PowerPoint</Application>
  <PresentationFormat>On-screen Show (4:3)</PresentationFormat>
  <Paragraphs>134</Paragraphs>
  <Slides>27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Little  Nudges from our Inward Teacher about Beauty </vt:lpstr>
      <vt:lpstr>Slide 2</vt:lpstr>
      <vt:lpstr>Slide 3</vt:lpstr>
      <vt:lpstr>Slide 4</vt:lpstr>
      <vt:lpstr>Slide 5</vt:lpstr>
      <vt:lpstr>Slide 6</vt:lpstr>
      <vt:lpstr>Slide 7</vt:lpstr>
      <vt:lpstr>Slide 8</vt:lpstr>
      <vt:lpstr> </vt:lpstr>
      <vt:lpstr>Slide 10</vt:lpstr>
      <vt:lpstr>Slide 11</vt:lpstr>
      <vt:lpstr>Slide 12</vt:lpstr>
      <vt:lpstr>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Little Reminder about Beauty</dc:title>
  <dc:creator>John Holliger</dc:creator>
  <cp:lastModifiedBy>John Holliger</cp:lastModifiedBy>
  <cp:revision>40</cp:revision>
  <dcterms:created xsi:type="dcterms:W3CDTF">2011-09-03T10:03:51Z</dcterms:created>
  <dcterms:modified xsi:type="dcterms:W3CDTF">2013-06-23T14:35:24Z</dcterms:modified>
</cp:coreProperties>
</file>